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78" r:id="rId4"/>
    <p:sldId id="265" r:id="rId5"/>
    <p:sldId id="266" r:id="rId6"/>
    <p:sldId id="267" r:id="rId7"/>
    <p:sldId id="268" r:id="rId8"/>
    <p:sldId id="276" r:id="rId9"/>
    <p:sldId id="280" r:id="rId10"/>
    <p:sldId id="281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ransition spd="slow">
    <p:wheel spokes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addition.com/" TargetMode="External"/><Relationship Id="rId3" Type="http://schemas.openxmlformats.org/officeDocument/2006/relationships/hyperlink" Target="http://www.ug.ru/" TargetMode="External"/><Relationship Id="rId7" Type="http://schemas.openxmlformats.org/officeDocument/2006/relationships/hyperlink" Target="http://doc4web.ru/go.html?href=http://www.uroki.net/index.htm" TargetMode="External"/><Relationship Id="rId2" Type="http://schemas.openxmlformats.org/officeDocument/2006/relationships/hyperlink" Target="http://nachalka.info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4web.ru/go.html?href=http://www.lukoshko.net" TargetMode="External"/><Relationship Id="rId11" Type="http://schemas.openxmlformats.org/officeDocument/2006/relationships/hyperlink" Target="http://doc4web.ru/go.html?href=http://www.bigpi.biysk.ru/encicl/" TargetMode="External"/><Relationship Id="rId5" Type="http://schemas.openxmlformats.org/officeDocument/2006/relationships/hyperlink" Target="http://doc4web.ru/go.html?href=http://www.nachalka.com/" TargetMode="External"/><Relationship Id="rId10" Type="http://schemas.openxmlformats.org/officeDocument/2006/relationships/hyperlink" Target="http://doc4web.ru/go.html?href=http://www.lenagold.ru" TargetMode="External"/><Relationship Id="rId4" Type="http://schemas.openxmlformats.org/officeDocument/2006/relationships/hyperlink" Target="http://www.debryansk.ru/~lpsch/index.htm" TargetMode="External"/><Relationship Id="rId9" Type="http://schemas.openxmlformats.org/officeDocument/2006/relationships/hyperlink" Target="http://doc4web.ru/go.html?href=http://www.elkin52.narod.r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du.by/" TargetMode="External"/><Relationship Id="rId7" Type="http://schemas.openxmlformats.org/officeDocument/2006/relationships/hyperlink" Target="https://adu.by/ru/homepage/obrazovatelnyj-protses-2019-2020-uchebnyj-god/obshchee-srednee-obrazovanie/202-uchebnye-predmety-v-xi-klassy.html" TargetMode="External"/><Relationship Id="rId2" Type="http://schemas.openxmlformats.org/officeDocument/2006/relationships/hyperlink" Target="https://adu.by/ru/homepage/obrazovatelnyj-protses-2019-2020-uchebnyj-god/obshchee-srednee-obrazovanie/2835-russkaya-literatura-5-klass-khrestomatiya-posobie-dlya-uchashchikhsya-uchrezhdenij-obshchego-srednego-obrazovaniya-s-belorusskim-i-russkim-yazykami-obucheniya-russkaya-literatura-6-klass-kniga-dlya-chteniya-posobie-dlya-uchashchikhsya-uchrezhdenij-obshchego-srednego-obrazovaniya-s-belorusskim-i-russkim-yazykami-obucheniya-chast-1-russkaya-literatura-6-klass-kniga-dlya-chteniya-posobie-dlya-uchashc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u.by/ru/homepage/obrazovatelnyj-protses-2019-2020-uchebnyj-god/obshchee-srednee-obrazovanie/201-uchebnye-predmety-i-iv-klassy.html" TargetMode="External"/><Relationship Id="rId5" Type="http://schemas.openxmlformats.org/officeDocument/2006/relationships/hyperlink" Target="https://www.adu.by/" TargetMode="External"/><Relationship Id="rId4" Type="http://schemas.openxmlformats.org/officeDocument/2006/relationships/hyperlink" Target="https://uchebniki.by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olimp.adu.b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u.by/ru/uchitelyu/normativnye-pravovye-dokumenty.html" TargetMode="External"/><Relationship Id="rId7" Type="http://schemas.openxmlformats.org/officeDocument/2006/relationships/hyperlink" Target="http://e-vedy.adu.by/" TargetMode="External"/><Relationship Id="rId2" Type="http://schemas.openxmlformats.org/officeDocument/2006/relationships/hyperlink" Target="http://www.adu.b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du.by/ru/uchitelyu/pedmasterskaya.html" TargetMode="External"/><Relationship Id="rId5" Type="http://schemas.openxmlformats.org/officeDocument/2006/relationships/hyperlink" Target="https://www.adu.by/ru/uchitelyu/meropriyatiya-seminary-konferentsii-konkursy-i-dr.html" TargetMode="External"/><Relationship Id="rId4" Type="http://schemas.openxmlformats.org/officeDocument/2006/relationships/hyperlink" Target="https://adu.by/ru/homepage/obrazovatelnyj-protses-2019-2020-uchebnyj-god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limp.adu.by/" TargetMode="External"/><Relationship Id="rId7" Type="http://schemas.openxmlformats.org/officeDocument/2006/relationships/hyperlink" Target="https://adu.by/ru/homepage/obrazovatelnyj-protses-2019-2020-uchebnyj-god/organizatsiya-vospitaniya.html" TargetMode="External"/><Relationship Id="rId2" Type="http://schemas.openxmlformats.org/officeDocument/2006/relationships/hyperlink" Target="http://e-asveta.adu.b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du.by/ru/uchitelyu/novye-uchebniki2.html" TargetMode="External"/><Relationship Id="rId5" Type="http://schemas.openxmlformats.org/officeDocument/2006/relationships/hyperlink" Target="https://www.adu.by/ru/uchitelyu/novye-uchebnye-programma2.html" TargetMode="External"/><Relationship Id="rId4" Type="http://schemas.openxmlformats.org/officeDocument/2006/relationships/hyperlink" Target="https://adu.by/ru/homepage/elektronnaya-biblioteka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du.by/ru/homepage/obrazovatelnyj-protses-2019-2020-uchebnyj-god/obshchee-srednee-obrazovanie/2171-tipovoj-uchebnyj-plan-obshchego-srednego-obrazovaniya-na-2019-2020-uchebnyj-god-2.html" TargetMode="External"/><Relationship Id="rId2" Type="http://schemas.openxmlformats.org/officeDocument/2006/relationships/hyperlink" Target="https://edu.gov.by/sistema-obrazovaniya/glavnoe-upravlenie-obshchego-srednego-doshkolnogo-i-spetsialnogo-obrazovaniya/srenee-obr/tipovye-uchebnye-plany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u.by/ru/homepage/obrazovatelnyj-protses-2019-2020-uchebnyj-god/obshchee-srednee-obrazovanie/202-uchebnye-predmety-v-xi-klassy.html" TargetMode="External"/><Relationship Id="rId5" Type="http://schemas.openxmlformats.org/officeDocument/2006/relationships/hyperlink" Target="https://adu.by/ru/homepage/obrazovatelnyj-protses-2019-2020-uchebnyj-god/obshchee-srednee-obrazovanie/201-uchebnye-predmety-i-iv-klassy.html" TargetMode="External"/><Relationship Id="rId4" Type="http://schemas.openxmlformats.org/officeDocument/2006/relationships/hyperlink" Target="https://www.adu.by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du.by/ru/homepage/obrazovatelnyj-protses-2019-2020-uchebnyj-god/obshchee-srednee-obrazovanie/2160-perechni-uchebnykh-izdanij.html" TargetMode="External"/><Relationship Id="rId7" Type="http://schemas.openxmlformats.org/officeDocument/2006/relationships/hyperlink" Target="https://adu.by/ru/homepage/obrazovatelnyj-protses-2019-2020-uchebnyj-god/obshchee-srednee-obrazovanie/202-uchebnye-predmety-v-xi-klassy.html" TargetMode="External"/><Relationship Id="rId2" Type="http://schemas.openxmlformats.org/officeDocument/2006/relationships/hyperlink" Target="http://www.adu.b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u.by/ru/homepage/obrazovatelnyj-protses-2019-2020-uchebnyj-god/obshchee-srednee-obrazovanie/201-uchebnye-predmety-i-iv-klassy.html" TargetMode="External"/><Relationship Id="rId5" Type="http://schemas.openxmlformats.org/officeDocument/2006/relationships/hyperlink" Target="https://www.adu.by/" TargetMode="External"/><Relationship Id="rId4" Type="http://schemas.openxmlformats.org/officeDocument/2006/relationships/hyperlink" Target="http://e-padruchnik.adu.b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du.by/ru/homepage/obrazovatelnyj-protses-2019-2020-uchebnyj-god/obshchee-srednee-obrazovanie/201-uchebnye-predmety-i-iv-klassy.html" TargetMode="External"/><Relationship Id="rId2" Type="http://schemas.openxmlformats.org/officeDocument/2006/relationships/hyperlink" Target="https://www.adu.b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du.by/ru/homepage/obrazovatelnyj-protses-2019-2020-uchebnyj-god/obshchee-srednee-obrazovanie/202-uchebnye-predmety-v-xi-klassy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-asveta.adu.by/index.php/koi/proektyi-pobediteli-koi/" TargetMode="External"/><Relationship Id="rId2" Type="http://schemas.openxmlformats.org/officeDocument/2006/relationships/hyperlink" Target="http://e-vedy.adu.b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f.by/" TargetMode="External"/><Relationship Id="rId3" Type="http://schemas.openxmlformats.org/officeDocument/2006/relationships/hyperlink" Target="http://slovo.ws/catalog/17.html" TargetMode="External"/><Relationship Id="rId7" Type="http://schemas.openxmlformats.org/officeDocument/2006/relationships/hyperlink" Target="http://tvoi-mir.unibel.by/" TargetMode="External"/><Relationship Id="rId2" Type="http://schemas.openxmlformats.org/officeDocument/2006/relationships/hyperlink" Target="http://am.zoomby.org/node/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staunik.info/" TargetMode="External"/><Relationship Id="rId5" Type="http://schemas.openxmlformats.org/officeDocument/2006/relationships/hyperlink" Target="http://www.school-city.by/" TargetMode="External"/><Relationship Id="rId4" Type="http://schemas.openxmlformats.org/officeDocument/2006/relationships/hyperlink" Target="http://www.minedu.unibel.by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3335"/>
            <a:ext cx="10797742" cy="991673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 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школа №6 г.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Могилёва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518" y="1790163"/>
            <a:ext cx="11269014" cy="47007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возможностей национального образовательного портала для организации образовательного процесса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образовательные ресурсы, возможности их использования в образовательном процессе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высшей категории И. М.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Алехнович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Могилёв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</a:t>
            </a:r>
          </a:p>
          <a:p>
            <a:pPr marL="0" indent="0" algn="ctr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420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4" y="347730"/>
            <a:ext cx="10952289" cy="811369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сайты Российской Федерации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77333" y="1159099"/>
            <a:ext cx="10952289" cy="5318974"/>
          </a:xfrm>
        </p:spPr>
        <p:txBody>
          <a:bodyPr>
            <a:normAutofit fontScale="92500" lnSpcReduction="10000"/>
          </a:bodyPr>
          <a:lstStyle/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nachalka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info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about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Nachalka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образовательно-развлекательный детский сайт</a:t>
            </a:r>
          </a:p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http://www.ug.ru/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информационный сайт «Учительской газеты»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Электронная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версия самой популярной газеты для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http://www.debryansk.ru/~lpsch/index.htm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информационно-методический сайт</a:t>
            </a:r>
          </a:p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http://www.nachalka.com/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Интересный сайт для учителей начальных классов: </a:t>
            </a:r>
          </a:p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http://www.lukoshko.net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 "Лукошко сказок" </a:t>
            </a:r>
          </a:p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http://www.uroki.net/index.htm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Сценарии </a:t>
            </a:r>
          </a:p>
          <a:p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://www.laddition.com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Тайны подводного мира </a:t>
            </a:r>
          </a:p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http://www.elkin52.narod.ru/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Тайны подводного мира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www.lenagold.ru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Прекрасная коллекция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клипариков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фоны и многое другое</a:t>
            </a:r>
          </a:p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http://www.bigpi.biysk.ru/encicl/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Электронная энциклопедия "Мир вокруг нас"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7602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83336"/>
            <a:ext cx="10990925" cy="7856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издания для учителей и учащихся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68947"/>
            <a:ext cx="10849258" cy="5293216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учебных изданий размещены на национальном образовательном портале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www.adu.by / Образовательный процесс. 2019/2020 учебный год / Общее среднее образование / Перечни пособий для педагогов учреждений общего среднего образования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www.adu.by / Образовательный процесс. 2019/2020 учебный год / Общее среднее образование / Перечни пособий для учащихся учреждений общего среднего образования учреждений общего среднего образования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онлайн-каталог «Учебники.by»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http://adu.by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Учебники.by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статей, опубликованных в научно-методических журналах и рекомендуемых для использования в образовательном процессе,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размещён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национальном образовательном портале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://www.adu.by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Образовательный процесс. 2019/2020 учебный год /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Учебные предметы I-IV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V-XI классы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604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67425"/>
            <a:ext cx="10952289" cy="14295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высокомотивированными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одарёнными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93949"/>
            <a:ext cx="10771984" cy="4971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2019/2020 учебном году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проводиться: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республиканские дистанционные мероприятия по сопровождению интернет-олимпиад, турниров и конкурсов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http://olimp.adu.by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84221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1820"/>
            <a:ext cx="10849258" cy="130076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ациональный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портал </a:t>
            </a:r>
            <a:r>
              <a:rPr lang="ru-RU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www.adu.by</a:t>
            </a:r>
            <a:r>
              <a:rPr lang="ru-RU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155" y="1532587"/>
            <a:ext cx="11011437" cy="5035638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документы» : 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adu.by/ru/uchitelyu/normativnye-pravovye-dokumenty.html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правовой Интернет-портал Республики Беларусь, 14.08.2019  5/46853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МИНИСТРОВ РЕСПУБЛИКИ БЕЛАРУСЬ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августа 2019 г. № 525</a:t>
            </a:r>
          </a:p>
          <a:p>
            <a:pPr marL="0" indent="0">
              <a:buNone/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специфических 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санитарно-эпидемиологических требований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«Образовательный процесс. 201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/20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учебный год»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x-none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x-none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adu.by/ru/homepage/obrazovatelnyj-protses-2019-2020-uchebnyj-god.html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://www.adu.by/ru/uchitelyu/meropriyatiya-seminary-konferentsii-konkursy-i-dr.html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агогическая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мастерская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x-none" sz="24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https://www.adu.by/ru/uchitelyu/pedmasterskaya.html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«Электронное обучение» 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ЭОР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http://e-vedy.adu.by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1423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141668"/>
            <a:ext cx="8596668" cy="901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618187"/>
            <a:ext cx="10913652" cy="600155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x-none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Дистанционный </a:t>
            </a:r>
            <a:r>
              <a:rPr 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всеобуч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http://e-asveta.adu.by</a:t>
            </a:r>
            <a:r>
              <a:rPr 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://olimp.adu.by</a:t>
            </a:r>
            <a:r>
              <a:rPr lang="ru-RU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библиотека</a:t>
            </a:r>
            <a:r>
              <a:rPr lang="x-none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ru-RU" sz="32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adu.by/ru/homepage/elektronnaya-biblioteka.html</a:t>
            </a:r>
            <a:r>
              <a:rPr lang="ru-RU" sz="32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«Новые учебные программы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ru-RU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https://www.adu.by/ru/uchitelyu/novye-uchebnye-programma2.html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«Новые учебники: изучаем,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обсуждаем»: </a:t>
            </a:r>
            <a:r>
              <a:rPr lang="ru-RU" sz="32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ru-RU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ru-RU" sz="32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www.adu.by/ru/uchitelyu/novye-uchebniki2.html</a:t>
            </a:r>
            <a:r>
              <a:rPr lang="ru-RU" sz="32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воспитания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ru-RU" sz="32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ru-RU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://adu.by/ru/homepage/obrazovatelnyj-protses-2019-2020-uchebnyj-god/organizatsiya-vospitaniya.html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83599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882" y="437882"/>
            <a:ext cx="11217498" cy="9015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670" y="1493949"/>
            <a:ext cx="10972800" cy="4829578"/>
          </a:xfrm>
        </p:spPr>
        <p:txBody>
          <a:bodyPr/>
          <a:lstStyle/>
          <a:p>
            <a:pPr marL="0" indent="0">
              <a:buNone/>
            </a:pPr>
            <a:r>
              <a:rPr 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учебные планы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видов учреждений общего среднего образования 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постановлением 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Республики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 от 29 апреля 2019 г. №44 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be-BY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 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тыпавы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вучэбны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 </a:t>
            </a:r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агульнай сярэдняй адукацыі»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edu.gov.by/sistema-obrazovaniya/glavnoe-upravlenie-obshchego-srednego-doshkolnogo-i-spetsialnogo-obrazovaniya/srenee-obr/tipovye-uchebnye-plany/index.php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www.adu.by/ Образовательный процесс. 2019/2020 учебный год / Типовые учебные планы учреждений общего среднего образования на 2019/2020 учебный 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год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программы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всем учебным предметам для каждого класса 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://www.adu.by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Образовательный процесс. 2019/2020 учебный год /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Учебные предметы I–IV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V–XI классы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9463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15910"/>
            <a:ext cx="10565922" cy="92727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издания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75007"/>
            <a:ext cx="10784863" cy="5138671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2019/2020 учебном году для учреждений общего среднего образования с белорусским и (или) русским языками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воспитания рекомендованы учебники и учебные пособия, перечень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размещён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национальном образовательном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портале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www.adu.by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/Образовательный процесс. 2019/2020 учебный год / 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Перечень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учебных изданий. 2019/2020 учебный год</a:t>
            </a:r>
            <a:r>
              <a:rPr lang="ru-RU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«Электронные версии учебников» 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http://e-padruchnik.adu.by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размещены электронные версии всех учебных изданий, которые используются в образовательном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материалы </a:t>
            </a:r>
            <a:r>
              <a:rPr lang="ru-RU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://www.adu.by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процесс. 2019/2020 учебный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/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Учебные предметы I-IV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V-XI классы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159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810621" cy="79419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УМК для факультативных занятий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3797"/>
            <a:ext cx="10810620" cy="498412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программы факультативных занятий, перечень УМК для факультативных занятий, а также компоненты отдельных УМК размещены на национальном образовательном портале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://www.adu.by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Образовательный процесс. 2019/2020 учебный год /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Учебные предметы I-IV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V-XI классы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760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1972"/>
            <a:ext cx="10514407" cy="87576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средства обучения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6676"/>
            <a:ext cx="10913652" cy="5074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ЭОР по учебному предмету может включать следующие основные блоки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справочно-информационный;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контрольно-диагностический, содержащий учебный материал для тематического контроля результатов учебной деятельности учащихся;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нтерактивный.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разработанные ЭОР размещены на национальном образовательном портале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«Электронное обучение»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http://e-vedy.adu.by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«Дистанционный всеобуч» – Проекты конкурса «Компьютер. Образование. Интернет»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http://e-asveta.adu.by/index.php/koi/proektyi-pobediteli-koi/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6552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06063"/>
            <a:ext cx="10784863" cy="8628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сайты Республики Беларусь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5161"/>
            <a:ext cx="10784862" cy="5164428"/>
          </a:xfrm>
        </p:spPr>
        <p:txBody>
          <a:bodyPr>
            <a:normAutofit/>
          </a:bodyPr>
          <a:lstStyle/>
          <a:p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am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zoomby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org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node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/2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 Mater </a:t>
            </a:r>
            <a:r>
              <a:rPr lang="be-BY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образование: образование в Белоруссии, образование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мире</a:t>
            </a:r>
          </a:p>
          <a:p>
            <a:r>
              <a:rPr lang="en-US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slovo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ws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catalog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/17.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html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слово</a:t>
            </a:r>
          </a:p>
          <a:p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minedu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unibel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by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Министерство образования</a:t>
            </a:r>
          </a:p>
          <a:p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http://www.school-city.by/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образовательный сайт</a:t>
            </a:r>
          </a:p>
          <a:p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http://nastaunik.info/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be-BY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настаўнік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tvoi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-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mir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2400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unibel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by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 методической поддержки развития интеллектуальных и творческих способностей учащихся «Твой мир»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http://www.p-shkola.by – издательство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Пачатковая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</a:t>
            </a:r>
          </a:p>
          <a:p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http://www.ref.by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экологическое воспитание детей в начальной школе (рефераты)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875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1668"/>
            <a:ext cx="8596668" cy="515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47731"/>
            <a:ext cx="10926531" cy="6220494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dudutki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Музей старинных народных ремёсел и технологий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Дудутки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belaruscity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Беларуси</a:t>
            </a:r>
          </a:p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http://www.deti.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для детей больших и маленьких</a:t>
            </a:r>
          </a:p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nachalka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школа. Уроки Кирилла 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Мефодия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 newseducation.ru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для школьников и их родителей «Большая перемена»</a:t>
            </a:r>
          </a:p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 newseducation.ru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компьютерный музей - Методическая копилка учителя, воспитателя, родителя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http://www.zanimatika.narod.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 //www.uroki.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Всё для учителя </a:t>
            </a:r>
          </a:p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krugosvet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Кругосвет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7563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274</TotalTime>
  <Words>911</Words>
  <Application>Microsoft Office PowerPoint</Application>
  <PresentationFormat>Произвольный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Грань</vt:lpstr>
      <vt:lpstr>ГОСУДАРСТВЕННОЕ УЧРЕЖДЕНИЕ ОБРАЗОВАНИЯ  «Средняя школа №6 г. Могилёва»</vt:lpstr>
      <vt:lpstr>Национальный образовательный портал (www.adu.by) </vt:lpstr>
      <vt:lpstr>Презентация PowerPoint</vt:lpstr>
      <vt:lpstr>НАУЧНО-МЕТОДИЧЕСКОЕ ОБЕСПЕЧЕНИЕ  </vt:lpstr>
      <vt:lpstr>Учебные издания </vt:lpstr>
      <vt:lpstr>УМК для факультативных занятий</vt:lpstr>
      <vt:lpstr>Электронные средства обучения</vt:lpstr>
      <vt:lpstr>Образовательные сайты Республики Беларусь </vt:lpstr>
      <vt:lpstr>Презентация PowerPoint</vt:lpstr>
      <vt:lpstr>Образовательные сайты Российской Федерации</vt:lpstr>
      <vt:lpstr>Учебные издания для учителей и учащихся </vt:lpstr>
      <vt:lpstr>Работа с высокомотивированными  и одарёнными учащимися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77</cp:revision>
  <dcterms:created xsi:type="dcterms:W3CDTF">2019-08-19T08:42:19Z</dcterms:created>
  <dcterms:modified xsi:type="dcterms:W3CDTF">2019-08-23T04:24:35Z</dcterms:modified>
</cp:coreProperties>
</file>